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1874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94"/>
  </p:normalViewPr>
  <p:slideViewPr>
    <p:cSldViewPr snapToGrid="0">
      <p:cViewPr>
        <p:scale>
          <a:sx n="66" d="100"/>
          <a:sy n="66" d="100"/>
        </p:scale>
        <p:origin x="2944" y="-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067792"/>
            <a:ext cx="10363200" cy="652610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845571"/>
            <a:ext cx="9144000" cy="452574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0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98008"/>
            <a:ext cx="2628900" cy="158856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98008"/>
            <a:ext cx="7734300" cy="158856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0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673288"/>
            <a:ext cx="10515600" cy="779748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544536"/>
            <a:ext cx="10515600" cy="4100511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990042"/>
            <a:ext cx="518160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990042"/>
            <a:ext cx="518160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34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98012"/>
            <a:ext cx="10515600" cy="36232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595179"/>
            <a:ext cx="5157787" cy="225202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847205"/>
            <a:ext cx="5157787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595179"/>
            <a:ext cx="5183188" cy="225202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847205"/>
            <a:ext cx="5183188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5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1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49680"/>
            <a:ext cx="3932237" cy="43738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698966"/>
            <a:ext cx="6172200" cy="1332124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623560"/>
            <a:ext cx="3932237" cy="10418341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2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49680"/>
            <a:ext cx="3932237" cy="43738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698966"/>
            <a:ext cx="6172200" cy="1332124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623560"/>
            <a:ext cx="3932237" cy="10418341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98012"/>
            <a:ext cx="10515600" cy="3623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990042"/>
            <a:ext cx="10515600" cy="11893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7374028"/>
            <a:ext cx="274320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BA58-6190-0146-A264-8197B4DD156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7374028"/>
            <a:ext cx="411480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7374028"/>
            <a:ext cx="274320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60260-38B8-B145-B05F-67B25C94D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8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7012A3-1016-B693-1B6C-BD8EC1BB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5" b="23444"/>
          <a:stretch/>
        </p:blipFill>
        <p:spPr bwMode="auto">
          <a:xfrm>
            <a:off x="0" y="990599"/>
            <a:ext cx="121920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ith long hair wearing a white shirt&#10;&#10;Description automatically generated">
            <a:extLst>
              <a:ext uri="{FF2B5EF4-FFF2-40B4-BE49-F238E27FC236}">
                <a16:creationId xmlns:a16="http://schemas.microsoft.com/office/drawing/2014/main" id="{ACCA7815-5C53-7449-3638-9F454814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786" y="8945945"/>
            <a:ext cx="1632772" cy="2011629"/>
          </a:xfrm>
          <a:prstGeom prst="rect">
            <a:avLst/>
          </a:prstGeom>
        </p:spPr>
      </p:pic>
      <p:pic>
        <p:nvPicPr>
          <p:cNvPr id="9" name="Picture 8" descr="A person wearing glasses and a grey shirt&#10;&#10;Description automatically generated">
            <a:extLst>
              <a:ext uri="{FF2B5EF4-FFF2-40B4-BE49-F238E27FC236}">
                <a16:creationId xmlns:a16="http://schemas.microsoft.com/office/drawing/2014/main" id="{28DE163D-F13B-218C-32D1-BCB5D6292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14"/>
          <a:stretch/>
        </p:blipFill>
        <p:spPr>
          <a:xfrm>
            <a:off x="8667861" y="8945943"/>
            <a:ext cx="1657324" cy="2071372"/>
          </a:xfrm>
          <a:prstGeom prst="rect">
            <a:avLst/>
          </a:prstGeom>
        </p:spPr>
      </p:pic>
      <p:pic>
        <p:nvPicPr>
          <p:cNvPr id="11" name="Picture 1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558265D-E79C-DE2C-948B-6A9D2DB92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37" r="8189"/>
          <a:stretch/>
        </p:blipFill>
        <p:spPr>
          <a:xfrm>
            <a:off x="5291970" y="8945942"/>
            <a:ext cx="1589945" cy="2071373"/>
          </a:xfrm>
          <a:prstGeom prst="rect">
            <a:avLst/>
          </a:prstGeom>
        </p:spPr>
      </p:pic>
      <p:pic>
        <p:nvPicPr>
          <p:cNvPr id="13" name="Picture 12" descr="A person wearing glasses and a grey sweater&#10;&#10;Description automatically generated">
            <a:extLst>
              <a:ext uri="{FF2B5EF4-FFF2-40B4-BE49-F238E27FC236}">
                <a16:creationId xmlns:a16="http://schemas.microsoft.com/office/drawing/2014/main" id="{49C945E8-9273-E0A8-487A-453114FA0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333" y="8945942"/>
            <a:ext cx="1671635" cy="2071373"/>
          </a:xfrm>
          <a:prstGeom prst="rect">
            <a:avLst/>
          </a:prstGeom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F87E1C25-7908-090C-82CA-DA2ED457BE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08" r="8271"/>
          <a:stretch/>
        </p:blipFill>
        <p:spPr>
          <a:xfrm>
            <a:off x="6963174" y="8945942"/>
            <a:ext cx="1623428" cy="2071373"/>
          </a:xfrm>
          <a:prstGeom prst="rect">
            <a:avLst/>
          </a:prstGeom>
        </p:spPr>
      </p:pic>
      <p:pic>
        <p:nvPicPr>
          <p:cNvPr id="19" name="Picture 18" descr="A person wearing a black jacket and a white shirt&#10;&#10;Description automatically generated">
            <a:extLst>
              <a:ext uri="{FF2B5EF4-FFF2-40B4-BE49-F238E27FC236}">
                <a16:creationId xmlns:a16="http://schemas.microsoft.com/office/drawing/2014/main" id="{CA22FF57-36FD-8D79-5631-60951D1C58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06" r="8881"/>
          <a:stretch/>
        </p:blipFill>
        <p:spPr>
          <a:xfrm>
            <a:off x="3564817" y="8945943"/>
            <a:ext cx="1645894" cy="2011629"/>
          </a:xfrm>
          <a:prstGeom prst="rect">
            <a:avLst/>
          </a:prstGeom>
        </p:spPr>
      </p:pic>
      <p:pic>
        <p:nvPicPr>
          <p:cNvPr id="20" name="Picture 1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A87D0D6-5945-511F-5135-D384285E94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550"/>
          <a:stretch/>
        </p:blipFill>
        <p:spPr>
          <a:xfrm>
            <a:off x="179582" y="8945944"/>
            <a:ext cx="1589945" cy="20116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A4392E-C754-A067-5A60-E3D730E9B89D}"/>
              </a:ext>
            </a:extLst>
          </p:cNvPr>
          <p:cNvSpPr txBox="1"/>
          <p:nvPr/>
        </p:nvSpPr>
        <p:spPr>
          <a:xfrm>
            <a:off x="137425" y="11017315"/>
            <a:ext cx="13110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74747"/>
                </a:solidFill>
                <a:latin typeface="Verdana" panose="020B0604030504040204" pitchFamily="34" charset="0"/>
              </a:rPr>
              <a:t>Weijia Shi</a:t>
            </a:r>
            <a:r>
              <a:rPr lang="zh-CN" alt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    </a:t>
            </a:r>
            <a:r>
              <a:rPr lang="en-US" altLang="zh-CN" b="1" dirty="0">
                <a:solidFill>
                  <a:srgbClr val="474747"/>
                </a:solidFill>
                <a:latin typeface="Verdana" panose="020B0604030504040204" pitchFamily="34" charset="0"/>
              </a:rPr>
              <a:t>  Akari</a:t>
            </a:r>
            <a:r>
              <a:rPr lang="zh-CN" alt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 </a:t>
            </a:r>
            <a:r>
              <a:rPr lang="en-US" altLang="zh-CN" b="1" dirty="0">
                <a:solidFill>
                  <a:srgbClr val="474747"/>
                </a:solidFill>
                <a:latin typeface="Verdana" panose="020B0604030504040204" pitchFamily="34" charset="0"/>
              </a:rPr>
              <a:t>Asai</a:t>
            </a:r>
            <a:r>
              <a:rPr lang="zh-CN" alt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    </a:t>
            </a:r>
            <a:r>
              <a:rPr lang="en-US" altLang="zh-CN" b="1" dirty="0">
                <a:solidFill>
                  <a:srgbClr val="474747"/>
                </a:solidFill>
                <a:latin typeface="Verdana" panose="020B0604030504040204" pitchFamily="34" charset="0"/>
              </a:rPr>
              <a:t> Wenhao</a:t>
            </a:r>
            <a:r>
              <a:rPr lang="zh-CN" alt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 </a:t>
            </a:r>
            <a:r>
              <a:rPr lang="en-US" altLang="zh-CN" b="1" dirty="0">
                <a:solidFill>
                  <a:srgbClr val="474747"/>
                </a:solidFill>
                <a:latin typeface="Verdana" panose="020B0604030504040204" pitchFamily="34" charset="0"/>
              </a:rPr>
              <a:t>Yu</a:t>
            </a:r>
            <a:r>
              <a:rPr lang="zh-CN" alt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  </a:t>
            </a:r>
            <a:r>
              <a:rPr lang="en-US" altLang="zh-CN" b="1" dirty="0">
                <a:solidFill>
                  <a:srgbClr val="474747"/>
                </a:solidFill>
                <a:latin typeface="Verdana" panose="020B0604030504040204" pitchFamily="34" charset="0"/>
              </a:rPr>
              <a:t>Greg Durrett</a:t>
            </a:r>
            <a:r>
              <a:rPr lang="zh-CN" alt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  </a:t>
            </a:r>
            <a:r>
              <a:rPr lang="en-US" altLang="zh-CN" b="1" dirty="0">
                <a:solidFill>
                  <a:srgbClr val="474747"/>
                </a:solidFill>
                <a:latin typeface="Verdana" panose="020B0604030504040204" pitchFamily="34" charset="0"/>
              </a:rPr>
              <a:t>Meng Jiang</a:t>
            </a:r>
            <a:r>
              <a:rPr lang="zh-CN" alt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 </a:t>
            </a:r>
            <a:r>
              <a:rPr lang="en-US" altLang="zh-CN" b="1" dirty="0">
                <a:solidFill>
                  <a:srgbClr val="474747"/>
                </a:solidFill>
                <a:latin typeface="Verdana" panose="020B0604030504040204" pitchFamily="34" charset="0"/>
              </a:rPr>
              <a:t>  </a:t>
            </a:r>
            <a:r>
              <a:rPr 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Hannaneh           Luke </a:t>
            </a:r>
          </a:p>
          <a:p>
            <a:r>
              <a:rPr 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                                                                                                              </a:t>
            </a:r>
            <a:r>
              <a:rPr lang="en-US" b="1" dirty="0" err="1">
                <a:solidFill>
                  <a:srgbClr val="474747"/>
                </a:solidFill>
                <a:latin typeface="Verdana" panose="020B0604030504040204" pitchFamily="34" charset="0"/>
              </a:rPr>
              <a:t>Hajishirzi</a:t>
            </a:r>
            <a:r>
              <a:rPr lang="en-US" b="1" dirty="0">
                <a:solidFill>
                  <a:srgbClr val="474747"/>
                </a:solidFill>
                <a:latin typeface="Verdana" panose="020B0604030504040204" pitchFamily="34" charset="0"/>
              </a:rPr>
              <a:t>      Zettlemoyer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DEAD7-C780-8403-74D7-E3DAD34D19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581" y="5442771"/>
            <a:ext cx="1873174" cy="1873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914B1-8785-7ADB-24FB-57935A87030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1189"/>
          <a:stretch/>
        </p:blipFill>
        <p:spPr>
          <a:xfrm>
            <a:off x="2255668" y="5451379"/>
            <a:ext cx="1687999" cy="1873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0BC67D-6543-3E0B-EE74-B67331D01D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18" r="1138"/>
          <a:stretch/>
        </p:blipFill>
        <p:spPr>
          <a:xfrm>
            <a:off x="8212167" y="5451378"/>
            <a:ext cx="1781570" cy="1873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43D694-9CA6-7AB6-B1FE-BEDB8AF09D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6652" y="5459270"/>
            <a:ext cx="1843032" cy="1843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E885D2-D205-5B16-796B-50A5EE8E8B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2666" y="5447404"/>
            <a:ext cx="1786588" cy="18685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8EF3CF-3906-8C81-4CF0-CAC837ADD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6580" y="5451378"/>
            <a:ext cx="1873173" cy="18731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BEDBF3-40BD-DEEF-3013-0253936BA98C}"/>
              </a:ext>
            </a:extLst>
          </p:cNvPr>
          <p:cNvSpPr txBox="1"/>
          <p:nvPr/>
        </p:nvSpPr>
        <p:spPr>
          <a:xfrm>
            <a:off x="137424" y="7343943"/>
            <a:ext cx="1190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Doug Downey Graham </a:t>
            </a:r>
            <a:r>
              <a:rPr lang="en-US" b="1" i="0" dirty="0" err="1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Neubig</a:t>
            </a:r>
            <a:r>
              <a:rPr lang="en-US" b="1" i="0" dirty="0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     </a:t>
            </a:r>
            <a:r>
              <a:rPr lang="en-US" b="1" i="0" dirty="0" err="1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Yunyao</a:t>
            </a:r>
            <a:r>
              <a:rPr lang="en-US" b="1" i="0" dirty="0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 Li         Yoav </a:t>
            </a:r>
            <a:r>
              <a:rPr lang="en-US" b="1" i="0" dirty="0" err="1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Artzi</a:t>
            </a:r>
            <a:r>
              <a:rPr lang="en-US" b="1" i="0" dirty="0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lang="en-US" b="1" i="0" dirty="0" err="1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Hongming</a:t>
            </a:r>
            <a:r>
              <a:rPr lang="en-US" b="1" i="0" dirty="0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 Zhang   </a:t>
            </a:r>
            <a:r>
              <a:rPr lang="en-US" b="1" i="0" dirty="0" err="1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Manling</a:t>
            </a:r>
            <a:r>
              <a:rPr lang="en-US" b="1" i="0" dirty="0">
                <a:solidFill>
                  <a:srgbClr val="474747"/>
                </a:solidFill>
                <a:effectLst/>
                <a:latin typeface="Verdana" panose="020B0604030504040204" pitchFamily="34" charset="0"/>
              </a:rPr>
              <a:t> Li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52BC89-F8C6-4386-EBDA-A3E570DC319A}"/>
              </a:ext>
            </a:extLst>
          </p:cNvPr>
          <p:cNvSpPr txBox="1"/>
          <p:nvPr/>
        </p:nvSpPr>
        <p:spPr>
          <a:xfrm>
            <a:off x="137424" y="4790053"/>
            <a:ext cx="282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Speakers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36618-77E9-76CC-A647-7CCE5D5BABEA}"/>
              </a:ext>
            </a:extLst>
          </p:cNvPr>
          <p:cNvSpPr txBox="1"/>
          <p:nvPr/>
        </p:nvSpPr>
        <p:spPr>
          <a:xfrm>
            <a:off x="137424" y="8287004"/>
            <a:ext cx="282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Organizers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857947-5F65-BC9D-087D-205FE79BD2AB}"/>
              </a:ext>
            </a:extLst>
          </p:cNvPr>
          <p:cNvSpPr txBox="1"/>
          <p:nvPr/>
        </p:nvSpPr>
        <p:spPr>
          <a:xfrm>
            <a:off x="269013" y="7876031"/>
            <a:ext cx="118429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Topcis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cover LLM Agents; S</a:t>
            </a:r>
            <a:r>
              <a:rPr lang="en-US" sz="2300" i="0" dirty="0">
                <a:solidFill>
                  <a:schemeClr val="accent1">
                    <a:lumMod val="75000"/>
                  </a:schemeClr>
                </a:solidFill>
                <a:effectLst/>
                <a:latin typeface="Myanmar Text" panose="020B0502040204020203" pitchFamily="34" charset="0"/>
                <a:cs typeface="Myanmar Text" panose="020B0502040204020203" pitchFamily="34" charset="0"/>
              </a:rPr>
              <a:t>cientific Assistant; Knowledge Base; RAG; World Knowledge …  </a:t>
            </a:r>
            <a:endParaRPr lang="en-US" sz="2300" dirty="0">
              <a:solidFill>
                <a:schemeClr val="accent1">
                  <a:lumMod val="75000"/>
                </a:schemeClr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D4DD01-8CD1-125F-8A71-AD4EC47B29D9}"/>
              </a:ext>
            </a:extLst>
          </p:cNvPr>
          <p:cNvSpPr txBox="1"/>
          <p:nvPr/>
        </p:nvSpPr>
        <p:spPr>
          <a:xfrm>
            <a:off x="137424" y="3934217"/>
            <a:ext cx="11932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4th Workshop on Knowledge-Augmented NLP</a:t>
            </a:r>
          </a:p>
          <a:p>
            <a:r>
              <a:rPr lang="en-US" sz="2800" b="1" dirty="0"/>
              <a:t>Time &amp; Location: Saturday (May 3rd) 9am at La Cienega Room</a:t>
            </a:r>
          </a:p>
          <a:p>
            <a:r>
              <a:rPr lang="en-US" sz="28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9144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</TotalTime>
  <Words>66</Words>
  <Application>Microsoft Macintosh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Myanmar Text</vt:lpstr>
      <vt:lpstr>Verdana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wenhaowyu wenhaowyu</dc:creator>
  <cp:lastModifiedBy>wenhaowyu wenhaowyu</cp:lastModifiedBy>
  <cp:revision>43</cp:revision>
  <dcterms:created xsi:type="dcterms:W3CDTF">2025-01-08T18:47:47Z</dcterms:created>
  <dcterms:modified xsi:type="dcterms:W3CDTF">2025-04-30T03:52:08Z</dcterms:modified>
</cp:coreProperties>
</file>